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95656" y="1051133"/>
            <a:ext cx="10673697" cy="2335531"/>
          </a:xfrm>
        </p:spPr>
        <p:txBody>
          <a:bodyPr/>
          <a:lstStyle/>
          <a:p>
            <a:r>
              <a:rPr lang="en-US" sz="4400" dirty="0"/>
              <a:t>English phonetics Course</a:t>
            </a:r>
            <a:br>
              <a:rPr lang="en-US" sz="4400" dirty="0"/>
            </a:br>
            <a:r>
              <a:rPr lang="en-US" sz="4400" dirty="0"/>
              <a:t>LECTURE </a:t>
            </a:r>
            <a:r>
              <a:rPr lang="en-US" sz="4400" dirty="0" smtClean="0"/>
              <a:t>5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Syllables</a:t>
            </a:r>
            <a:endParaRPr lang="ar-SA" sz="4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56562" y="3749229"/>
            <a:ext cx="7716380" cy="1320802"/>
          </a:xfrm>
        </p:spPr>
        <p:txBody>
          <a:bodyPr/>
          <a:lstStyle/>
          <a:p>
            <a:r>
              <a:rPr lang="en-US" sz="3200" dirty="0"/>
              <a:t>INSTRUCTOR: Prof. </a:t>
            </a:r>
            <a:r>
              <a:rPr lang="en-US" sz="3200" dirty="0" err="1" smtClean="0"/>
              <a:t>Hesham</a:t>
            </a:r>
            <a:r>
              <a:rPr lang="en-US" sz="3200" dirty="0" smtClean="0"/>
              <a:t> </a:t>
            </a:r>
            <a:r>
              <a:rPr lang="en-US" sz="3200" dirty="0" err="1" smtClean="0"/>
              <a:t>Hasan</a:t>
            </a:r>
            <a:endParaRPr lang="en-US" sz="3200" dirty="0"/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964" y="28167"/>
            <a:ext cx="1518036" cy="151803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2768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0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90955"/>
          </a:xfrm>
        </p:spPr>
        <p:txBody>
          <a:bodyPr/>
          <a:lstStyle/>
          <a:p>
            <a:r>
              <a:rPr lang="en-US" dirty="0" smtClean="0"/>
              <a:t>Syllable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69311" y="2273179"/>
            <a:ext cx="6815669" cy="1320802"/>
          </a:xfrm>
        </p:spPr>
        <p:txBody>
          <a:bodyPr>
            <a:noAutofit/>
          </a:bodyPr>
          <a:lstStyle/>
          <a:p>
            <a:r>
              <a:rPr lang="en-US" sz="3600" dirty="0" smtClean="0"/>
              <a:t>A word may be divided , according to the prominent sounds it contains, into syllables. If there is only one prominent sound the word is said to consist of a single syllable. If there are two, three, or more such sounds , the word is said to consist of two, three, or more syllables.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99670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5402" y="2129642"/>
            <a:ext cx="10104688" cy="331893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Words of one syllable:</a:t>
            </a:r>
          </a:p>
          <a:p>
            <a:pPr marL="0" indent="0" algn="l">
              <a:buNone/>
            </a:pPr>
            <a:r>
              <a:rPr lang="en-US" dirty="0" smtClean="0"/>
              <a:t>Go, fair, sit, site, risk, desks, still, strike, sprinkle.</a:t>
            </a:r>
          </a:p>
          <a:p>
            <a:pPr marL="0" indent="0" algn="l">
              <a:buNone/>
            </a:pPr>
            <a:r>
              <a:rPr lang="en-US" b="1" dirty="0" smtClean="0"/>
              <a:t>Words of two syllables:</a:t>
            </a:r>
          </a:p>
          <a:p>
            <a:pPr marL="0" indent="0" algn="l">
              <a:buNone/>
            </a:pPr>
            <a:r>
              <a:rPr lang="en-US" dirty="0" smtClean="0"/>
              <a:t>Writer, consists, </a:t>
            </a:r>
            <a:r>
              <a:rPr lang="en-US" dirty="0" err="1" smtClean="0"/>
              <a:t>defence</a:t>
            </a:r>
            <a:r>
              <a:rPr lang="en-US" dirty="0" smtClean="0"/>
              <a:t> , booklet, finished</a:t>
            </a:r>
            <a:endParaRPr lang="ar-SA" dirty="0" smtClean="0"/>
          </a:p>
          <a:p>
            <a:pPr marL="0" indent="0" algn="l">
              <a:buNone/>
            </a:pPr>
            <a:r>
              <a:rPr lang="en-US" b="1" dirty="0" smtClean="0"/>
              <a:t>Words of three syllables:</a:t>
            </a:r>
            <a:endParaRPr lang="ar-SA" b="1" dirty="0" smtClean="0"/>
          </a:p>
          <a:p>
            <a:pPr marL="0" indent="0" algn="l">
              <a:buNone/>
            </a:pPr>
            <a:r>
              <a:rPr lang="en-US" dirty="0" smtClean="0"/>
              <a:t>Recorder, elephant, surprises, fortunate</a:t>
            </a:r>
            <a:r>
              <a:rPr lang="ar-SA" dirty="0" smtClean="0"/>
              <a:t>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708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547329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692398" y="2418460"/>
            <a:ext cx="6815669" cy="2559939"/>
          </a:xfrm>
        </p:spPr>
        <p:txBody>
          <a:bodyPr/>
          <a:lstStyle/>
          <a:p>
            <a:r>
              <a:rPr lang="en-US" sz="3600" dirty="0" smtClean="0"/>
              <a:t>Divide </a:t>
            </a:r>
            <a:r>
              <a:rPr lang="en-US" sz="4000" dirty="0" smtClean="0"/>
              <a:t>the following words into syllables and state the pattern of each. Divide by sound rather than by spelling: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427835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60219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60906" y="504202"/>
            <a:ext cx="8835879" cy="4397285"/>
          </a:xfrm>
        </p:spPr>
        <p:txBody>
          <a:bodyPr>
            <a:noAutofit/>
          </a:bodyPr>
          <a:lstStyle/>
          <a:p>
            <a:r>
              <a:rPr lang="en-US" sz="4800" dirty="0" smtClean="0"/>
              <a:t>Illness-spring-domestic-grammar-English-barely-bare-behalf-certitude- classification-passenger-dismount-drinkable-singing-finger-extent-ecstay-fatigue-generate-impolite- journey-perpendicular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4275150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147</Words>
  <Application>Microsoft Office PowerPoint</Application>
  <PresentationFormat>ملء الشاشة</PresentationFormat>
  <Paragraphs>14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عضوي</vt:lpstr>
      <vt:lpstr>English phonetics Course LECTURE 5 Syllables</vt:lpstr>
      <vt:lpstr>Syllable</vt:lpstr>
      <vt:lpstr>Examples</vt:lpstr>
      <vt:lpstr>EXERCISE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phonetics Course LECTURE 5 Syllables</dc:title>
  <dc:creator>‏‏مستخدم Windows</dc:creator>
  <cp:lastModifiedBy>‏‏مستخدم Windows</cp:lastModifiedBy>
  <cp:revision>6</cp:revision>
  <dcterms:created xsi:type="dcterms:W3CDTF">2020-10-25T19:09:14Z</dcterms:created>
  <dcterms:modified xsi:type="dcterms:W3CDTF">2021-01-03T14:55:23Z</dcterms:modified>
</cp:coreProperties>
</file>